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6" r:id="rId5"/>
    <p:sldId id="268" r:id="rId6"/>
    <p:sldId id="271" r:id="rId7"/>
    <p:sldId id="260" r:id="rId8"/>
    <p:sldId id="261" r:id="rId9"/>
    <p:sldId id="26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81A7D-A67D-44EE-B335-8C8646621D74}" v="92" dt="2022-12-05T21:35:28.198"/>
    <p1510:client id="{1627AB35-EEC7-2AE1-6B78-0BED85DE2401}" v="631" dt="2022-12-06T20:58:23.287"/>
    <p1510:client id="{2FC587B5-033D-45F6-9AD1-F29C94A0FDAD}" v="4" dt="2022-12-08T21:28:24.143"/>
    <p1510:client id="{5C4A412A-93BA-42A5-9A27-3C42290AA9C0}" v="222" dt="2022-12-06T02:20:03.041"/>
    <p1510:client id="{5E26341D-A88E-6CF5-C80E-3D3F0DD0BC3C}" v="1" dt="2022-12-06T17:58:43.302"/>
    <p1510:client id="{A6B7F748-AC6A-4177-99CD-E846E0CF4726}" v="52" dt="2022-12-06T06:20:29.180"/>
    <p1510:client id="{C8C8BA93-232C-1496-6865-177AEB03E615}" v="1332" dt="2022-12-08T22:57:36.778"/>
    <p1510:client id="{CA31D7B2-9A91-C2C3-CDF3-4A3E964B533D}" v="205" dt="2022-12-08T22:17:00.150"/>
    <p1510:client id="{FC8039BA-9348-22D1-D0C8-1B578F5F8F00}" v="1" dt="2022-12-08T21:28:44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4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0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6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9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7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7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4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90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516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3">
            <a:extLst>
              <a:ext uri="{FF2B5EF4-FFF2-40B4-BE49-F238E27FC236}">
                <a16:creationId xmlns:a16="http://schemas.microsoft.com/office/drawing/2014/main" id="{07DCCC8C-5FBA-2C88-021D-622C033EC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4791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691" y="1256045"/>
            <a:ext cx="6962052" cy="1884207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Path to Glory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1857" y="5159228"/>
            <a:ext cx="6581930" cy="746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Jillian hunter, Kenny Wang, Vahan Gevorgyan</a:t>
            </a:r>
          </a:p>
        </p:txBody>
      </p:sp>
      <p:cxnSp>
        <p:nvCxnSpPr>
          <p:cNvPr id="59" name="Straight Connector 10">
            <a:extLst>
              <a:ext uri="{FF2B5EF4-FFF2-40B4-BE49-F238E27FC236}">
                <a16:creationId xmlns:a16="http://schemas.microsoft.com/office/drawing/2014/main" id="{6B5C80BC-C547-4FD8-9B68-6A9207F0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1557" y="3481804"/>
            <a:ext cx="0" cy="13107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568B8DE-39FE-B5E0-A0D4-1B2DE7EEA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4791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37FBA-CA49-74ED-3472-86EBA8C0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0" y="209552"/>
            <a:ext cx="10427840" cy="1086056"/>
          </a:xfrm>
        </p:spPr>
        <p:txBody>
          <a:bodyPr/>
          <a:lstStyle/>
          <a:p>
            <a:r>
              <a:rPr lang="en-US"/>
              <a:t>Things we struggled 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9F30-C4FC-2F23-1013-6B9A733C0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8" y="1411934"/>
            <a:ext cx="4985891" cy="5071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We did not understand how to use </a:t>
            </a:r>
            <a:r>
              <a:rPr lang="en-US" sz="2400" err="1"/>
              <a:t>pygame</a:t>
            </a:r>
            <a:r>
              <a:rPr lang="en-US" sz="2400"/>
              <a:t> we used YouTube a lot</a:t>
            </a:r>
          </a:p>
          <a:p>
            <a:r>
              <a:rPr lang="en-US" sz="2400"/>
              <a:t>The very little things that we changed made our game crash</a:t>
            </a:r>
          </a:p>
          <a:p>
            <a:r>
              <a:rPr lang="en-US" sz="2400"/>
              <a:t>While we were working on the title screen to add text on top of the beginning screen if we created the path wrong that game wouldn't open </a:t>
            </a:r>
          </a:p>
          <a:p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76A29-8C69-33CD-B475-A8F96ECF3E8C}"/>
              </a:ext>
            </a:extLst>
          </p:cNvPr>
          <p:cNvSpPr txBox="1"/>
          <p:nvPr/>
        </p:nvSpPr>
        <p:spPr>
          <a:xfrm>
            <a:off x="6510290" y="1294659"/>
            <a:ext cx="5252621" cy="5160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/>
              <a:t>We struggled installing </a:t>
            </a:r>
            <a:r>
              <a:rPr lang="en-US" sz="2400" err="1"/>
              <a:t>pygame</a:t>
            </a:r>
            <a:r>
              <a:rPr lang="en-US" sz="2400"/>
              <a:t> over the Thanksgiving break 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/>
              <a:t>Working on the transition screen from collecting the trophy to the next level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/>
              <a:t>Git Hub some of us could not get our branch when downloading our file </a:t>
            </a:r>
          </a:p>
        </p:txBody>
      </p:sp>
    </p:spTree>
    <p:extLst>
      <p:ext uri="{BB962C8B-B14F-4D97-AF65-F5344CB8AC3E}">
        <p14:creationId xmlns:p14="http://schemas.microsoft.com/office/powerpoint/2010/main" val="242555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F9DDDCE-9BC1-EC06-4D86-D6A40AAAF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4791"/>
          <a:stretch/>
        </p:blipFill>
        <p:spPr>
          <a:xfrm>
            <a:off x="-1102887" y="10"/>
            <a:ext cx="12487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D1089-B5E0-F335-1D3B-2372DE7C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Planning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4847-F32F-2388-6FF5-10F81C6D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4568579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Description: Basic platformer game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 game movement: WASD, Space</a:t>
            </a:r>
          </a:p>
          <a:p>
            <a:r>
              <a:rPr lang="en-US">
                <a:ea typeface="+mn-lt"/>
                <a:cs typeface="+mn-lt"/>
              </a:rPr>
              <a:t>Menus: arrow keys, return key</a:t>
            </a:r>
          </a:p>
          <a:p>
            <a:r>
              <a:rPr lang="en-US">
                <a:ea typeface="+mn-lt"/>
                <a:cs typeface="+mn-lt"/>
              </a:rPr>
              <a:t>Extensions: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Different levels of difficulty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Possibly Multiple characters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C423EC-859A-9E2C-AC0B-3CC9FAA42D0D}"/>
              </a:ext>
            </a:extLst>
          </p:cNvPr>
          <p:cNvSpPr txBox="1">
            <a:spLocks/>
          </p:cNvSpPr>
          <p:nvPr/>
        </p:nvSpPr>
        <p:spPr>
          <a:xfrm>
            <a:off x="6343556" y="1848481"/>
            <a:ext cx="4568579" cy="39032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16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Schedule: </a:t>
            </a:r>
            <a:endParaRPr lang="en-US"/>
          </a:p>
          <a:p>
            <a:pPr marL="342900" indent="-342900"/>
            <a:r>
              <a:rPr lang="en-US">
                <a:ea typeface="+mn-lt"/>
                <a:cs typeface="+mn-lt"/>
              </a:rPr>
              <a:t>Wednesday November 16: Topic Proposal due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Monday November 21: Character Design done</a:t>
            </a:r>
          </a:p>
          <a:p>
            <a:r>
              <a:rPr lang="en-US">
                <a:ea typeface="+mn-lt"/>
                <a:cs typeface="+mn-lt"/>
              </a:rPr>
              <a:t>Thursday November 24: Level Design done</a:t>
            </a:r>
          </a:p>
          <a:p>
            <a:r>
              <a:rPr lang="en-US">
                <a:ea typeface="+mn-lt"/>
                <a:cs typeface="+mn-lt"/>
              </a:rPr>
              <a:t>Monday December 1: ability to jump, move left, right done</a:t>
            </a:r>
          </a:p>
          <a:p>
            <a:r>
              <a:rPr lang="en-US">
                <a:ea typeface="+mn-lt"/>
                <a:cs typeface="+mn-lt"/>
              </a:rPr>
              <a:t>Libraries: </a:t>
            </a:r>
            <a:r>
              <a:rPr lang="en-US" err="1">
                <a:ea typeface="+mn-lt"/>
                <a:cs typeface="+mn-lt"/>
              </a:rPr>
              <a:t>pygame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4327803-A117-84E7-FBFD-E5BE3DCF6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0" b="929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6FF1C02-CDFF-4C42-A0F1-09EDEF91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5E41DC-2EFB-039C-7ECD-834D39736904}"/>
              </a:ext>
            </a:extLst>
          </p:cNvPr>
          <p:cNvSpPr txBox="1"/>
          <p:nvPr/>
        </p:nvSpPr>
        <p:spPr>
          <a:xfrm>
            <a:off x="5977630" y="73980"/>
            <a:ext cx="22046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 Code</a:t>
            </a:r>
          </a:p>
        </p:txBody>
      </p:sp>
    </p:spTree>
    <p:extLst>
      <p:ext uri="{BB962C8B-B14F-4D97-AF65-F5344CB8AC3E}">
        <p14:creationId xmlns:p14="http://schemas.microsoft.com/office/powerpoint/2010/main" val="204563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36608538-D7E3-F873-F2AF-E78420B45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" r="1" b="10516"/>
          <a:stretch/>
        </p:blipFill>
        <p:spPr>
          <a:xfrm>
            <a:off x="7103" y="-2449"/>
            <a:ext cx="5989089" cy="334927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E31F653-8DC7-E656-85EF-DAF7E81BF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73" r="1" b="22489"/>
          <a:stretch/>
        </p:blipFill>
        <p:spPr>
          <a:xfrm>
            <a:off x="5903400" y="-2449"/>
            <a:ext cx="6292409" cy="3519428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8711F384-F211-ECCC-FBAD-90AB9A1C0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95" r="1" b="8096"/>
          <a:stretch/>
        </p:blipFill>
        <p:spPr>
          <a:xfrm>
            <a:off x="7102" y="3340986"/>
            <a:ext cx="5989089" cy="349915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78F26C5-425B-2BB5-6366-0CF7A6DA9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05" r="1" b="19866"/>
          <a:stretch/>
        </p:blipFill>
        <p:spPr>
          <a:xfrm>
            <a:off x="5999575" y="3511141"/>
            <a:ext cx="6188837" cy="33511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AA9452-0CB2-2D86-75EA-CE871DBB5D72}"/>
              </a:ext>
            </a:extLst>
          </p:cNvPr>
          <p:cNvSpPr txBox="1"/>
          <p:nvPr/>
        </p:nvSpPr>
        <p:spPr>
          <a:xfrm>
            <a:off x="3580659" y="7397"/>
            <a:ext cx="1997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Level Code</a:t>
            </a:r>
          </a:p>
        </p:txBody>
      </p:sp>
    </p:spTree>
    <p:extLst>
      <p:ext uri="{BB962C8B-B14F-4D97-AF65-F5344CB8AC3E}">
        <p14:creationId xmlns:p14="http://schemas.microsoft.com/office/powerpoint/2010/main" val="334111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3" descr="Text&#10;&#10;Description automatically generated">
            <a:extLst>
              <a:ext uri="{FF2B5EF4-FFF2-40B4-BE49-F238E27FC236}">
                <a16:creationId xmlns:a16="http://schemas.microsoft.com/office/drawing/2014/main" id="{D57B1D5D-32AD-0E13-1A4C-BEC82E882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2112"/>
          <a:stretch/>
        </p:blipFill>
        <p:spPr>
          <a:xfrm>
            <a:off x="262545" y="3288353"/>
            <a:ext cx="5674897" cy="3017405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B645423F-909A-8C62-8050-D88206DC2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 r="-2" b="4049"/>
          <a:stretch/>
        </p:blipFill>
        <p:spPr>
          <a:xfrm>
            <a:off x="262545" y="322290"/>
            <a:ext cx="5674897" cy="2789954"/>
          </a:xfrm>
          <a:prstGeom prst="rect">
            <a:avLst/>
          </a:prstGeom>
        </p:spPr>
      </p:pic>
      <p:pic>
        <p:nvPicPr>
          <p:cNvPr id="14" name="Picture 15" descr="Text&#10;&#10;Description automatically generated">
            <a:extLst>
              <a:ext uri="{FF2B5EF4-FFF2-40B4-BE49-F238E27FC236}">
                <a16:creationId xmlns:a16="http://schemas.microsoft.com/office/drawing/2014/main" id="{6B0593A5-CB82-C7DE-01B7-B51333713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97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EDAF01-07B3-67CA-7453-7CD3338627E5}"/>
              </a:ext>
            </a:extLst>
          </p:cNvPr>
          <p:cNvSpPr txBox="1"/>
          <p:nvPr/>
        </p:nvSpPr>
        <p:spPr>
          <a:xfrm>
            <a:off x="4120718" y="59184"/>
            <a:ext cx="49123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Player File</a:t>
            </a:r>
          </a:p>
        </p:txBody>
      </p:sp>
    </p:spTree>
    <p:extLst>
      <p:ext uri="{BB962C8B-B14F-4D97-AF65-F5344CB8AC3E}">
        <p14:creationId xmlns:p14="http://schemas.microsoft.com/office/powerpoint/2010/main" val="52428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47F92A0-7B99-0B8C-58BC-6D340E5B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0" b="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333E514-DAA7-E197-9848-96CD6A6F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123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9DD6703-87F1-3E7E-E679-17A820898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46" b="-1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32AB28A-2580-4044-CC4C-C51A79C12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2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50AD3-8E82-4F99-2478-B5B43FBEEF88}"/>
              </a:ext>
            </a:extLst>
          </p:cNvPr>
          <p:cNvSpPr txBox="1"/>
          <p:nvPr/>
        </p:nvSpPr>
        <p:spPr>
          <a:xfrm>
            <a:off x="5141650" y="1"/>
            <a:ext cx="4579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Menus Code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076B6-EDA9-CC7C-B3A4-412E88C67317}"/>
              </a:ext>
            </a:extLst>
          </p:cNvPr>
          <p:cNvSpPr txBox="1"/>
          <p:nvPr/>
        </p:nvSpPr>
        <p:spPr>
          <a:xfrm>
            <a:off x="8655728" y="266330"/>
            <a:ext cx="15387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Start Menu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219C1-29DB-E75A-2BBE-A9A6C1C160B9}"/>
              </a:ext>
            </a:extLst>
          </p:cNvPr>
          <p:cNvSpPr txBox="1"/>
          <p:nvPr/>
        </p:nvSpPr>
        <p:spPr>
          <a:xfrm>
            <a:off x="4009747" y="1760737"/>
            <a:ext cx="14204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Game over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A1329-DA35-B63A-791B-4AA868CDDA6A}"/>
              </a:ext>
            </a:extLst>
          </p:cNvPr>
          <p:cNvSpPr txBox="1"/>
          <p:nvPr/>
        </p:nvSpPr>
        <p:spPr>
          <a:xfrm>
            <a:off x="4705165" y="3713825"/>
            <a:ext cx="10801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Game Finished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4EC9E-212D-947A-019F-F0FE12B44A40}"/>
              </a:ext>
            </a:extLst>
          </p:cNvPr>
          <p:cNvSpPr txBox="1"/>
          <p:nvPr/>
        </p:nvSpPr>
        <p:spPr>
          <a:xfrm>
            <a:off x="9928193" y="4068931"/>
            <a:ext cx="11688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Win Screen</a:t>
            </a:r>
          </a:p>
        </p:txBody>
      </p:sp>
    </p:spTree>
    <p:extLst>
      <p:ext uri="{BB962C8B-B14F-4D97-AF65-F5344CB8AC3E}">
        <p14:creationId xmlns:p14="http://schemas.microsoft.com/office/powerpoint/2010/main" val="423833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D61076-7CB7-0632-92E8-BC038B49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" r="-2" b="-2"/>
          <a:stretch/>
        </p:blipFill>
        <p:spPr>
          <a:xfrm>
            <a:off x="20" y="3432700"/>
            <a:ext cx="6139034" cy="3437915"/>
          </a:xfrm>
          <a:prstGeom prst="rect">
            <a:avLst/>
          </a:prstGeom>
        </p:spPr>
      </p:pic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DF931E8-DEB5-4344-E922-ADDF04E2F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" r="-2" b="-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D66ED89F-D904-63FA-187F-92012CF4B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" r="1426" b="1"/>
          <a:stretch/>
        </p:blipFill>
        <p:spPr>
          <a:xfrm>
            <a:off x="1" y="-3699"/>
            <a:ext cx="6099048" cy="3429000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45863D7-E7F5-5D37-39A8-98E5115326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" r="65" b="1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1E3F338-7691-1E88-1202-3EE48536C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" r="2" b="14234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4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E22D8F-937A-3AB4-D2CB-9B2F3ECBD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1" b="-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EDBDDA-FA36-83EE-2081-6BC1E3068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r="-2" b="-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4905387-46D5-3E92-662D-CC6640052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" r="1888" b="3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pic>
        <p:nvPicPr>
          <p:cNvPr id="10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F579220-A6BC-A102-965C-ADD90540B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9" y="1139"/>
            <a:ext cx="6087122" cy="34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BD7D0641-64AB-32E6-4A8B-FDDAE3B2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2" b="14791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B4421-A96F-E76A-DFBA-01BC633C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still want to add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8D20C-C8A6-209F-918D-1193ADE1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3563491" cy="3903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We want to add more sound effects to the game we only have the one coin pick up for now  </a:t>
            </a:r>
          </a:p>
          <a:p>
            <a:r>
              <a:rPr lang="en-US" sz="2400"/>
              <a:t>We are going to add more levels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60618-E8BA-BDD7-C2BD-7B305D42724D}"/>
              </a:ext>
            </a:extLst>
          </p:cNvPr>
          <p:cNvSpPr txBox="1"/>
          <p:nvPr/>
        </p:nvSpPr>
        <p:spPr>
          <a:xfrm>
            <a:off x="5504155" y="2067017"/>
            <a:ext cx="5030679" cy="3360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/>
              <a:t>We are going to add more villain characters and more difficult obstacles 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/>
              <a:t>We are going to add power ups to use the coins that are collected to upgrade the strength of your player</a:t>
            </a:r>
          </a:p>
        </p:txBody>
      </p:sp>
    </p:spTree>
    <p:extLst>
      <p:ext uri="{BB962C8B-B14F-4D97-AF65-F5344CB8AC3E}">
        <p14:creationId xmlns:p14="http://schemas.microsoft.com/office/powerpoint/2010/main" val="3039211111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3"/>
      </a:lt2>
      <a:accent1>
        <a:srgbClr val="C34D4D"/>
      </a:accent1>
      <a:accent2>
        <a:srgbClr val="B13B6C"/>
      </a:accent2>
      <a:accent3>
        <a:srgbClr val="C34DAF"/>
      </a:accent3>
      <a:accent4>
        <a:srgbClr val="943BB1"/>
      </a:accent4>
      <a:accent5>
        <a:srgbClr val="744DC3"/>
      </a:accent5>
      <a:accent6>
        <a:srgbClr val="3D46B2"/>
      </a:accent6>
      <a:hlink>
        <a:srgbClr val="7F3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VaultVTI</vt:lpstr>
      <vt:lpstr>Path to Glory</vt:lpstr>
      <vt:lpstr>The Planning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still want to add </vt:lpstr>
      <vt:lpstr>Things we struggled 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2022-12-05T21:27:39Z</dcterms:created>
  <dcterms:modified xsi:type="dcterms:W3CDTF">2022-12-12T23:52:29Z</dcterms:modified>
</cp:coreProperties>
</file>